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304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272" r:id="rId29"/>
    <p:sldId id="294" r:id="rId30"/>
    <p:sldId id="295" r:id="rId31"/>
    <p:sldId id="296" r:id="rId32"/>
    <p:sldId id="297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261" r:id="rId41"/>
    <p:sldId id="271" r:id="rId42"/>
    <p:sldId id="26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197" autoAdjust="0"/>
  </p:normalViewPr>
  <p:slideViewPr>
    <p:cSldViewPr snapToGrid="0">
      <p:cViewPr varScale="1">
        <p:scale>
          <a:sx n="119" d="100"/>
          <a:sy n="11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1430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944A-D18C-4D52-9DCD-C623739B76C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3-5-1.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B9CBE3-7F16-484C-8332-A10175B7001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03BD04-6400-4C54-A416-D8BED35AD96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C3B04-CC87-4516-8913-5BA70DAD8164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96826-EFB4-4CA0-A161-36743015D49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86BD28-968B-43D5-9EFD-6691D1107A8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743C7-FFEA-44E6-89D7-375734335E12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92642-023A-42C9-AD0B-C84AC68F5D1F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EF75CA-0047-4C81-A392-865E2EBD73E7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AF91DB-E803-4280-884F-89E2C2FAE4B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1A4D3-8080-4813-A1AC-FA76C1274FD1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78DA6F9-1C72-42C4-BBD4-1217F659C875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87C416-A1AD-4296-A987-4EF323F6B31A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0CED361-0988-47AC-88D6-6B0CC177C8D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0F52C-E1F8-44D6-A709-BF8FA4CC709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0A2CC7-2CBC-44B1-8870-DEF3EA67453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D9AAC-66B3-42E9-8969-C32D126A1FD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589320-ABFB-4A3C-9CCC-7F3BDE489B0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5"/>
            <a:ext cx="5040000" cy="29463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8158A-D2BD-4B55-BB1F-9F1A8CD9BA64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7CC9-37AF-43C7-8212-1609A95A52A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2889694" cy="1631625"/>
            <a:chOff x="3690670" y="2360051"/>
            <a:chExt cx="2889694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965583" y="2787260"/>
              <a:ext cx="2481395" cy="307777"/>
              <a:chOff x="1460522" y="1735254"/>
              <a:chExt cx="2481395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527196" y="1735254"/>
                <a:ext cx="2414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460522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4972A7D-572D-40D4-92E3-3C6AF9D8FB5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F8065D-4B24-405B-B0F0-83294D05723F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614371-3DD2-4AC1-B1F3-91F952F1D3B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1953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220647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93" y="2232478"/>
            <a:ext cx="4219688" cy="2393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74" y="2610775"/>
            <a:ext cx="3340926" cy="18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2403</Words>
  <Application>Microsoft Macintosh PowerPoint</Application>
  <PresentationFormat>와이드스크린</PresentationFormat>
  <Paragraphs>699</Paragraphs>
  <Slides>42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128</cp:revision>
  <dcterms:created xsi:type="dcterms:W3CDTF">2024-03-18T03:26:54Z</dcterms:created>
  <dcterms:modified xsi:type="dcterms:W3CDTF">2024-03-22T00:09:15Z</dcterms:modified>
</cp:coreProperties>
</file>